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882" r:id="rId2"/>
  </p:sldMasterIdLst>
  <p:sldIdLst>
    <p:sldId id="256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70" r:id="rId14"/>
    <p:sldId id="271" r:id="rId15"/>
    <p:sldId id="272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163" d="100"/>
          <a:sy n="163" d="100"/>
        </p:scale>
        <p:origin x="222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3EF2D-CA5F-4003-8CCB-D8AE1C1F522D}" type="datetimeFigureOut">
              <a:rPr lang="de-DE" smtClean="0"/>
              <a:t>24.03.2018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DE3FA-D51B-43FF-8DD1-01700876848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63813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3EF2D-CA5F-4003-8CCB-D8AE1C1F522D}" type="datetimeFigureOut">
              <a:rPr lang="de-DE" smtClean="0"/>
              <a:t>24.03.2018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DE3FA-D51B-43FF-8DD1-01700876848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360250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3EF2D-CA5F-4003-8CCB-D8AE1C1F522D}" type="datetimeFigureOut">
              <a:rPr lang="de-DE" smtClean="0"/>
              <a:t>24.03.2018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DE3FA-D51B-43FF-8DD1-01700876848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17485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" y="6334316"/>
            <a:ext cx="12192000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3EF2D-CA5F-4003-8CCB-D8AE1C1F522D}" type="datetimeFigureOut">
              <a:rPr lang="de-DE" smtClean="0"/>
              <a:t>24.03.2018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DE3FA-D51B-43FF-8DD1-01700876848F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031108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3EF2D-CA5F-4003-8CCB-D8AE1C1F522D}" type="datetimeFigureOut">
              <a:rPr lang="de-DE" smtClean="0"/>
              <a:t>24.03.2018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DE3FA-D51B-43FF-8DD1-01700876848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85947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3EF2D-CA5F-4003-8CCB-D8AE1C1F522D}" type="datetimeFigureOut">
              <a:rPr lang="de-DE" smtClean="0"/>
              <a:t>24.03.2018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DE3FA-D51B-43FF-8DD1-01700876848F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868315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1845734"/>
            <a:ext cx="4937760" cy="402335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3EF2D-CA5F-4003-8CCB-D8AE1C1F522D}" type="datetimeFigureOut">
              <a:rPr lang="de-DE" smtClean="0"/>
              <a:t>24.03.2018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DE3FA-D51B-43FF-8DD1-01700876848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887920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5"/>
            <a:ext cx="4937760" cy="32867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2867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3EF2D-CA5F-4003-8CCB-D8AE1C1F522D}" type="datetimeFigureOut">
              <a:rPr lang="de-DE" smtClean="0"/>
              <a:t>24.03.2018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DE3FA-D51B-43FF-8DD1-01700876848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539989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3EF2D-CA5F-4003-8CCB-D8AE1C1F522D}" type="datetimeFigureOut">
              <a:rPr lang="de-DE" smtClean="0"/>
              <a:t>24.03.2018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DE3FA-D51B-43FF-8DD1-01700876848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405285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3EF2D-CA5F-4003-8CCB-D8AE1C1F522D}" type="datetimeFigureOut">
              <a:rPr lang="de-DE" smtClean="0"/>
              <a:t>24.03.2018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DE3FA-D51B-43FF-8DD1-01700876848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878031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A13EF2D-CA5F-4003-8CCB-D8AE1C1F522D}" type="datetimeFigureOut">
              <a:rPr lang="de-DE" smtClean="0"/>
              <a:t>24.03.2018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0FDE3FA-D51B-43FF-8DD1-01700876848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906033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3EF2D-CA5F-4003-8CCB-D8AE1C1F522D}" type="datetimeFigureOut">
              <a:rPr lang="de-DE" smtClean="0"/>
              <a:t>24.03.2018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DE3FA-D51B-43FF-8DD1-01700876848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3165399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3EF2D-CA5F-4003-8CCB-D8AE1C1F522D}" type="datetimeFigureOut">
              <a:rPr lang="de-DE" smtClean="0"/>
              <a:t>24.03.2018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DE3FA-D51B-43FF-8DD1-01700876848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91173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3EF2D-CA5F-4003-8CCB-D8AE1C1F522D}" type="datetimeFigureOut">
              <a:rPr lang="de-DE" smtClean="0"/>
              <a:t>24.03.2018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DE3FA-D51B-43FF-8DD1-01700876848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09483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3EF2D-CA5F-4003-8CCB-D8AE1C1F522D}" type="datetimeFigureOut">
              <a:rPr lang="de-DE" smtClean="0"/>
              <a:t>24.03.2018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DE3FA-D51B-43FF-8DD1-01700876848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16342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3EF2D-CA5F-4003-8CCB-D8AE1C1F522D}" type="datetimeFigureOut">
              <a:rPr lang="de-DE" smtClean="0"/>
              <a:t>24.03.2018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DE3FA-D51B-43FF-8DD1-01700876848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62923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3EF2D-CA5F-4003-8CCB-D8AE1C1F522D}" type="datetimeFigureOut">
              <a:rPr lang="de-DE" smtClean="0"/>
              <a:t>24.03.2018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DE3FA-D51B-43FF-8DD1-01700876848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92500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3EF2D-CA5F-4003-8CCB-D8AE1C1F522D}" type="datetimeFigureOut">
              <a:rPr lang="de-DE" smtClean="0"/>
              <a:t>24.03.2018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DE3FA-D51B-43FF-8DD1-01700876848F}" type="slidenum">
              <a:rPr lang="de-DE" smtClean="0"/>
              <a:t>‹Nr.›</a:t>
            </a:fld>
            <a:endParaRPr lang="de-D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8843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3EF2D-CA5F-4003-8CCB-D8AE1C1F522D}" type="datetimeFigureOut">
              <a:rPr lang="de-DE" smtClean="0"/>
              <a:t>24.03.2018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DE3FA-D51B-43FF-8DD1-01700876848F}" type="slidenum">
              <a:rPr lang="de-DE" smtClean="0"/>
              <a:t>‹Nr.›</a:t>
            </a:fld>
            <a:endParaRPr lang="de-DE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8177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3EF2D-CA5F-4003-8CCB-D8AE1C1F522D}" type="datetimeFigureOut">
              <a:rPr lang="de-DE" smtClean="0"/>
              <a:t>24.03.2018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DE3FA-D51B-43FF-8DD1-01700876848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861207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3EF2D-CA5F-4003-8CCB-D8AE1C1F522D}" type="datetimeFigureOut">
              <a:rPr lang="de-DE" smtClean="0"/>
              <a:t>24.03.2018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DE3FA-D51B-43FF-8DD1-01700876848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18896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13EF2D-CA5F-4003-8CCB-D8AE1C1F522D}" type="datetimeFigureOut">
              <a:rPr lang="de-DE" smtClean="0"/>
              <a:t>24.03.2018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FDE3FA-D51B-43FF-8DD1-01700876848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0731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A13EF2D-CA5F-4003-8CCB-D8AE1C1F522D}" type="datetimeFigureOut">
              <a:rPr lang="de-DE" smtClean="0"/>
              <a:t>24.03.2018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FDE3FA-D51B-43FF-8DD1-01700876848F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5555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A13EF2D-CA5F-4003-8CCB-D8AE1C1F522D}" type="datetimeFigureOut">
              <a:rPr lang="de-DE" smtClean="0"/>
              <a:t>24.03.2018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0FDE3FA-D51B-43FF-8DD1-01700876848F}" type="slidenum">
              <a:rPr lang="de-DE" smtClean="0"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4483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3" r:id="rId1"/>
    <p:sldLayoutId id="2147483884" r:id="rId2"/>
    <p:sldLayoutId id="2147483885" r:id="rId3"/>
    <p:sldLayoutId id="2147483886" r:id="rId4"/>
    <p:sldLayoutId id="2147483887" r:id="rId5"/>
    <p:sldLayoutId id="2147483888" r:id="rId6"/>
    <p:sldLayoutId id="2147483889" r:id="rId7"/>
    <p:sldLayoutId id="2147483890" r:id="rId8"/>
    <p:sldLayoutId id="2147483891" r:id="rId9"/>
    <p:sldLayoutId id="2147483892" r:id="rId10"/>
    <p:sldLayoutId id="214748389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B7710F4-7AF8-40D6-ADE9-CA35D88C93F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Centuries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FB51013-441D-4C45-893E-10DCDEE08D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Gruppe 2 - </a:t>
            </a:r>
            <a:r>
              <a:rPr lang="de-DE" dirty="0" err="1"/>
              <a:t>Delovo</a:t>
            </a:r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661D9CB-3D5A-423C-B454-93C8284C8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744" y="5598621"/>
            <a:ext cx="1440410" cy="720205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0BEFB96B-C9E9-4F8B-90AB-B29749A94A02}"/>
              </a:ext>
            </a:extLst>
          </p:cNvPr>
          <p:cNvSpPr txBox="1"/>
          <p:nvPr/>
        </p:nvSpPr>
        <p:spPr>
          <a:xfrm>
            <a:off x="9075509" y="5774057"/>
            <a:ext cx="311649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spielbar mit</a:t>
            </a:r>
          </a:p>
          <a:p>
            <a:endParaRPr lang="de-DE" dirty="0"/>
          </a:p>
          <a:p>
            <a:r>
              <a:rPr lang="de-DE" sz="1400" i="1" dirty="0"/>
              <a:t>(optimiert für Google Chrome)</a:t>
            </a:r>
          </a:p>
        </p:txBody>
      </p:sp>
    </p:spTree>
    <p:extLst>
      <p:ext uri="{BB962C8B-B14F-4D97-AF65-F5344CB8AC3E}">
        <p14:creationId xmlns:p14="http://schemas.microsoft.com/office/powerpoint/2010/main" val="42786915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F638E0-5B02-45AE-BB7B-B0FACC527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Optional 4: High Code Quality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1149C7A-D565-4930-878E-63374D1AED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646" y="1884111"/>
            <a:ext cx="7140880" cy="4022725"/>
          </a:xfrm>
          <a:ln>
            <a:solidFill>
              <a:schemeClr val="tx1"/>
            </a:solidFill>
          </a:ln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DC206095-34E1-4B7C-B39F-2DF5A8E1DF26}"/>
              </a:ext>
            </a:extLst>
          </p:cNvPr>
          <p:cNvSpPr txBox="1"/>
          <p:nvPr/>
        </p:nvSpPr>
        <p:spPr>
          <a:xfrm>
            <a:off x="7713785" y="2502877"/>
            <a:ext cx="37642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Zu finden im </a:t>
            </a:r>
            <a:r>
              <a:rPr lang="de-DE" dirty="0" err="1"/>
              <a:t>GitLab</a:t>
            </a:r>
            <a:r>
              <a:rPr lang="de-DE" dirty="0"/>
              <a:t> Repository unter </a:t>
            </a:r>
            <a:r>
              <a:rPr lang="de-DE" b="1" i="1" dirty="0"/>
              <a:t>CodeQuality.pdf  </a:t>
            </a:r>
            <a:r>
              <a:rPr lang="de-DE" dirty="0"/>
              <a:t>und</a:t>
            </a:r>
            <a:r>
              <a:rPr lang="de-DE" b="1" i="1" dirty="0"/>
              <a:t> StyleGuidelines.pdf </a:t>
            </a:r>
            <a:r>
              <a:rPr lang="de-DE" dirty="0"/>
              <a:t>im Ordner </a:t>
            </a:r>
            <a:r>
              <a:rPr lang="de-DE" b="1" i="1" dirty="0" err="1"/>
              <a:t>documentation</a:t>
            </a:r>
            <a:r>
              <a:rPr lang="de-DE" dirty="0"/>
              <a:t>, der auf der Hauptansicht des Projekts zu sehen ist</a:t>
            </a:r>
          </a:p>
        </p:txBody>
      </p:sp>
    </p:spTree>
    <p:extLst>
      <p:ext uri="{BB962C8B-B14F-4D97-AF65-F5344CB8AC3E}">
        <p14:creationId xmlns:p14="http://schemas.microsoft.com/office/powerpoint/2010/main" val="67191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0CA56A9-56F2-4C91-A421-7B6D4CF633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Optional 5: Test Process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7A89C0EC-0601-4603-9CA9-BD3BF1ED0E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2270785"/>
            <a:ext cx="10058400" cy="2462929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FAB430AA-6FB1-4F3A-9496-1388AF0F2A0A}"/>
              </a:ext>
            </a:extLst>
          </p:cNvPr>
          <p:cNvSpPr txBox="1"/>
          <p:nvPr/>
        </p:nvSpPr>
        <p:spPr>
          <a:xfrm>
            <a:off x="3193869" y="5267139"/>
            <a:ext cx="6364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Tests sind in dem Package „test“ der Hauptansicht des </a:t>
            </a:r>
            <a:r>
              <a:rPr lang="de-DE" dirty="0" err="1"/>
              <a:t>GitRepositories</a:t>
            </a:r>
            <a:r>
              <a:rPr lang="de-DE" dirty="0"/>
              <a:t> zu finden</a:t>
            </a:r>
          </a:p>
        </p:txBody>
      </p:sp>
    </p:spTree>
    <p:extLst>
      <p:ext uri="{BB962C8B-B14F-4D97-AF65-F5344CB8AC3E}">
        <p14:creationId xmlns:p14="http://schemas.microsoft.com/office/powerpoint/2010/main" val="7600985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8CAAFE8-C629-4F4F-8809-F5C732725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Optional 8 &amp; 9: </a:t>
            </a:r>
            <a:r>
              <a:rPr lang="de-DE" dirty="0" err="1"/>
              <a:t>Social</a:t>
            </a:r>
            <a:r>
              <a:rPr lang="de-DE" dirty="0"/>
              <a:t> Interaction</a:t>
            </a:r>
          </a:p>
        </p:txBody>
      </p:sp>
      <p:pic>
        <p:nvPicPr>
          <p:cNvPr id="7" name="Inhaltsplatzhalter 6">
            <a:extLst>
              <a:ext uri="{FF2B5EF4-FFF2-40B4-BE49-F238E27FC236}">
                <a16:creationId xmlns:a16="http://schemas.microsoft.com/office/drawing/2014/main" id="{7E0CB6D2-F691-4D66-B80F-4DA5D307C7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42" y="1737360"/>
            <a:ext cx="7167052" cy="4022725"/>
          </a:xfrm>
          <a:ln>
            <a:solidFill>
              <a:schemeClr val="tx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B9C63E3A-7DFB-4F92-AB2A-3B3DBCE5AF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8673" y="2040790"/>
            <a:ext cx="7527403" cy="422498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00490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1C07A86-77C0-474C-9A58-08EE8C6DE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Optional 10: Game </a:t>
            </a:r>
            <a:r>
              <a:rPr lang="de-DE" dirty="0" err="1"/>
              <a:t>Mechanics</a:t>
            </a:r>
            <a:r>
              <a:rPr lang="de-DE" dirty="0"/>
              <a:t> Extension: Epochen, Karte und Orte mit Informationen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883C99C9-5940-4554-839D-37850344AC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642" y="1637919"/>
            <a:ext cx="7151511" cy="4022725"/>
          </a:xfrm>
          <a:ln>
            <a:solidFill>
              <a:schemeClr val="tx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28F5B6BD-305D-43F7-95A8-7AF168E1B4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3128" y="2574813"/>
            <a:ext cx="6819230" cy="34964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2956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F8176D-0BD0-4800-BC2E-B5E781A9A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Optional 11: Game </a:t>
            </a:r>
            <a:r>
              <a:rPr lang="de-DE" dirty="0" err="1"/>
              <a:t>Mechanics</a:t>
            </a:r>
            <a:r>
              <a:rPr lang="de-DE" dirty="0"/>
              <a:t> Extension: Münzen, Markt und Joker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:a16="http://schemas.microsoft.com/office/drawing/2014/main" id="{CFDA9125-27A8-425F-B188-B3B731ECEC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81553"/>
            <a:ext cx="5799128" cy="2973388"/>
          </a:xfrm>
          <a:ln>
            <a:solidFill>
              <a:schemeClr val="tx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77091CAC-8DFA-4535-93A0-AE3C0473C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382" y="2576294"/>
            <a:ext cx="6505303" cy="333285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51836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AB46D16-10E7-4637-ACE4-7AF9840050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Optional 12: Game </a:t>
            </a:r>
            <a:r>
              <a:rPr lang="de-DE" dirty="0" err="1"/>
              <a:t>Mechanics</a:t>
            </a:r>
            <a:r>
              <a:rPr lang="de-DE" dirty="0"/>
              <a:t> Extension: Memory bei Epochenwechsel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54C549A0-6226-42C4-BCA5-F183FE5F9A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637" y="1846263"/>
            <a:ext cx="7167052" cy="4022725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38825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8C2043-FB12-4552-A969-158B25111A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M1: A web interface </a:t>
            </a:r>
            <a:r>
              <a:rPr lang="de-DE" dirty="0" err="1"/>
              <a:t>allows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accounts</a:t>
            </a:r>
            <a:r>
              <a:rPr lang="de-DE" dirty="0"/>
              <a:t> and </a:t>
            </a:r>
            <a:r>
              <a:rPr lang="de-DE" dirty="0" err="1"/>
              <a:t>to</a:t>
            </a:r>
            <a:r>
              <a:rPr lang="de-DE" dirty="0"/>
              <a:t> log in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DE5434EF-81C4-4D0A-BDE8-BFE498FF8F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37" y="1672885"/>
            <a:ext cx="7195895" cy="4022725"/>
          </a:xfrm>
          <a:ln>
            <a:solidFill>
              <a:schemeClr val="tx1"/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B3707445-B9E3-45FB-8316-EC94978FF4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349" y="2216751"/>
            <a:ext cx="7195895" cy="367815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15840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26CDD06-4CB3-4A6A-BFC7-704F35AFF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M2: Users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play</a:t>
            </a:r>
            <a:r>
              <a:rPr lang="de-DE" dirty="0"/>
              <a:t> a </a:t>
            </a:r>
            <a:r>
              <a:rPr lang="de-DE" dirty="0" err="1"/>
              <a:t>serious</a:t>
            </a:r>
            <a:r>
              <a:rPr lang="de-DE" dirty="0"/>
              <a:t> game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912AD7FC-726C-4A82-A414-2CBE417520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1BD1D311-D47E-404F-85FA-CFF496046B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56" y="1737360"/>
            <a:ext cx="7249610" cy="407224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5EC695C6-5E78-46A3-8FA5-43B42FACD7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094" y="2192182"/>
            <a:ext cx="7249610" cy="406340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6391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DE590F-F27C-4C62-8C44-6E9B3C450F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M3: Game Objects </a:t>
            </a:r>
            <a:r>
              <a:rPr lang="de-DE" dirty="0" err="1"/>
              <a:t>saved</a:t>
            </a:r>
            <a:r>
              <a:rPr lang="de-DE" dirty="0"/>
              <a:t> in and </a:t>
            </a:r>
            <a:r>
              <a:rPr lang="de-DE" dirty="0" err="1"/>
              <a:t>retrieved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a Database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C1F1C5F0-62E0-4A03-BC8B-8DC20CDE0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6845" y="1982658"/>
            <a:ext cx="4327109" cy="3477615"/>
          </a:xfrm>
          <a:ln>
            <a:solidFill>
              <a:schemeClr val="tx1"/>
            </a:solidFill>
          </a:ln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66045142-3271-4006-B4B4-97491756934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71"/>
          <a:stretch/>
        </p:blipFill>
        <p:spPr>
          <a:xfrm>
            <a:off x="6518047" y="2286844"/>
            <a:ext cx="4278403" cy="19986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44B1AA52-E46C-45F0-BE29-7EFC47490CBD}"/>
              </a:ext>
            </a:extLst>
          </p:cNvPr>
          <p:cNvSpPr txBox="1"/>
          <p:nvPr/>
        </p:nvSpPr>
        <p:spPr>
          <a:xfrm>
            <a:off x="6884126" y="4467497"/>
            <a:ext cx="3683725" cy="3674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z.B. </a:t>
            </a:r>
            <a:r>
              <a:rPr lang="de-DE" dirty="0" err="1"/>
              <a:t>Quizzes</a:t>
            </a:r>
            <a:r>
              <a:rPr lang="de-DE" dirty="0"/>
              <a:t> in der Datenbank</a:t>
            </a:r>
          </a:p>
        </p:txBody>
      </p:sp>
    </p:spTree>
    <p:extLst>
      <p:ext uri="{BB962C8B-B14F-4D97-AF65-F5344CB8AC3E}">
        <p14:creationId xmlns:p14="http://schemas.microsoft.com/office/powerpoint/2010/main" val="246806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84FC3C4-599B-421D-BD11-C1C040E72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M4: JavaFX Interface </a:t>
            </a:r>
            <a:r>
              <a:rPr lang="de-DE" dirty="0" err="1"/>
              <a:t>for</a:t>
            </a:r>
            <a:r>
              <a:rPr lang="de-DE" dirty="0"/>
              <a:t> Game Data Management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38778C7F-8881-43D6-B8E6-CEDAF3F228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73" y="1737360"/>
            <a:ext cx="5559080" cy="3383281"/>
          </a:xfrm>
          <a:ln>
            <a:solidFill>
              <a:schemeClr val="tx1"/>
            </a:solidFill>
          </a:ln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4F42B422-1081-427F-B5D3-7AA1A5D8FE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1547" y="1731244"/>
            <a:ext cx="5559080" cy="338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30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18D704A-7BDC-4D44-9D56-2FFBF2E3F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M5: Short Video </a:t>
            </a:r>
            <a:r>
              <a:rPr lang="de-DE" dirty="0" err="1"/>
              <a:t>showcases</a:t>
            </a:r>
            <a:r>
              <a:rPr lang="de-DE" dirty="0"/>
              <a:t> </a:t>
            </a:r>
            <a:r>
              <a:rPr lang="de-DE" dirty="0" err="1"/>
              <a:t>prototype‘s</a:t>
            </a:r>
            <a:r>
              <a:rPr lang="de-DE" dirty="0"/>
              <a:t> </a:t>
            </a:r>
            <a:r>
              <a:rPr lang="de-DE" dirty="0" err="1"/>
              <a:t>features</a:t>
            </a:r>
            <a:endParaRPr lang="de-DE" dirty="0"/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6FDA092-A087-4572-AEDE-074AACB37183}"/>
              </a:ext>
            </a:extLst>
          </p:cNvPr>
          <p:cNvSpPr txBox="1"/>
          <p:nvPr/>
        </p:nvSpPr>
        <p:spPr>
          <a:xfrm>
            <a:off x="8657863" y="1951672"/>
            <a:ext cx="310174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Zu finden im </a:t>
            </a:r>
            <a:r>
              <a:rPr lang="de-DE" dirty="0" err="1"/>
              <a:t>GitLab</a:t>
            </a:r>
            <a:r>
              <a:rPr lang="de-DE" dirty="0"/>
              <a:t> Repository unter </a:t>
            </a:r>
            <a:r>
              <a:rPr lang="de-DE" b="1" i="1" dirty="0"/>
              <a:t>centuries.mp4 </a:t>
            </a:r>
            <a:r>
              <a:rPr lang="de-DE" dirty="0"/>
              <a:t>im Ordner </a:t>
            </a:r>
            <a:r>
              <a:rPr lang="de-DE" b="1" i="1" dirty="0" err="1"/>
              <a:t>documentation</a:t>
            </a:r>
            <a:r>
              <a:rPr lang="de-DE" dirty="0"/>
              <a:t>, der auf der Hauptansicht des Projekts zu sehen ist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49D6E147-DE56-4D85-8B2E-B28F58BC9D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1"/>
          <a:stretch/>
        </p:blipFill>
        <p:spPr>
          <a:xfrm>
            <a:off x="637953" y="1853840"/>
            <a:ext cx="7574935" cy="4292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9149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C60C214-6D65-4F1B-871D-344B26FC22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Optional 1: Vision- and Scope </a:t>
            </a:r>
            <a:r>
              <a:rPr lang="de-DE" dirty="0" err="1"/>
              <a:t>Document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F60C0A04-3755-4ED8-BEC6-CCD51CD74D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50283"/>
            <a:ext cx="5135748" cy="4022725"/>
          </a:xfrm>
          <a:ln>
            <a:solidFill>
              <a:schemeClr val="tx1"/>
            </a:solidFill>
          </a:ln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BCCFD9DE-D0A2-413D-A2F0-EDD32A4E335D}"/>
              </a:ext>
            </a:extLst>
          </p:cNvPr>
          <p:cNvSpPr txBox="1"/>
          <p:nvPr/>
        </p:nvSpPr>
        <p:spPr>
          <a:xfrm>
            <a:off x="7391400" y="2192215"/>
            <a:ext cx="3764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Zu finden im </a:t>
            </a:r>
            <a:r>
              <a:rPr lang="de-DE" dirty="0" err="1"/>
              <a:t>GitLab</a:t>
            </a:r>
            <a:r>
              <a:rPr lang="de-DE" dirty="0"/>
              <a:t> Repository unter </a:t>
            </a:r>
            <a:r>
              <a:rPr lang="de-DE" b="1" i="1" dirty="0"/>
              <a:t>VisionAndScope.pdf </a:t>
            </a:r>
            <a:r>
              <a:rPr lang="de-DE" dirty="0"/>
              <a:t>im Ordner </a:t>
            </a:r>
            <a:r>
              <a:rPr lang="de-DE" b="1" i="1" dirty="0" err="1"/>
              <a:t>documentation</a:t>
            </a:r>
            <a:r>
              <a:rPr lang="de-DE" dirty="0"/>
              <a:t>, der auf der Hauptansicht des Projekts zu sehen ist</a:t>
            </a:r>
          </a:p>
        </p:txBody>
      </p:sp>
    </p:spTree>
    <p:extLst>
      <p:ext uri="{BB962C8B-B14F-4D97-AF65-F5344CB8AC3E}">
        <p14:creationId xmlns:p14="http://schemas.microsoft.com/office/powerpoint/2010/main" val="41108331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5948A82-1CB6-4447-A57E-93536BF6C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3405" y="286603"/>
            <a:ext cx="11461897" cy="1450757"/>
          </a:xfrm>
        </p:spPr>
        <p:txBody>
          <a:bodyPr>
            <a:normAutofit fontScale="90000"/>
          </a:bodyPr>
          <a:lstStyle/>
          <a:p>
            <a:r>
              <a:rPr lang="de-DE" dirty="0"/>
              <a:t>Optional 2, 6 &amp; 7: Architecture and Interface Design Process &amp; Usability </a:t>
            </a:r>
            <a:r>
              <a:rPr lang="de-DE" dirty="0" err="1"/>
              <a:t>of</a:t>
            </a:r>
            <a:r>
              <a:rPr lang="de-DE" dirty="0"/>
              <a:t> Web and JavaFX interface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2449B88-94D0-4317-8A67-0D60E19EAF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405" y="1911577"/>
            <a:ext cx="7160711" cy="4022725"/>
          </a:xfrm>
          <a:ln>
            <a:solidFill>
              <a:schemeClr val="tx1"/>
            </a:solidFill>
          </a:ln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E8F4D08-B4E4-4CEA-A5CB-1148DFD8AA46}"/>
              </a:ext>
            </a:extLst>
          </p:cNvPr>
          <p:cNvSpPr txBox="1"/>
          <p:nvPr/>
        </p:nvSpPr>
        <p:spPr>
          <a:xfrm>
            <a:off x="7825153" y="2579077"/>
            <a:ext cx="3764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Zu finden im </a:t>
            </a:r>
            <a:r>
              <a:rPr lang="de-DE" dirty="0" err="1"/>
              <a:t>GitLab</a:t>
            </a:r>
            <a:r>
              <a:rPr lang="de-DE" dirty="0"/>
              <a:t> Repository unter </a:t>
            </a:r>
            <a:r>
              <a:rPr lang="de-DE" b="1" i="1" dirty="0"/>
              <a:t>ArchitekturUndDesignDoku.pdf </a:t>
            </a:r>
            <a:r>
              <a:rPr lang="de-DE" dirty="0"/>
              <a:t>im Ordner </a:t>
            </a:r>
            <a:r>
              <a:rPr lang="de-DE" b="1" i="1" dirty="0" err="1"/>
              <a:t>documentation</a:t>
            </a:r>
            <a:r>
              <a:rPr lang="de-DE" dirty="0"/>
              <a:t>, der auf der Hauptansicht des Projekts zu sehen ist</a:t>
            </a:r>
          </a:p>
        </p:txBody>
      </p:sp>
    </p:spTree>
    <p:extLst>
      <p:ext uri="{BB962C8B-B14F-4D97-AF65-F5344CB8AC3E}">
        <p14:creationId xmlns:p14="http://schemas.microsoft.com/office/powerpoint/2010/main" val="430795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3611E28-EF00-4873-875E-EF94AB9F1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Optional 3: </a:t>
            </a:r>
            <a:r>
              <a:rPr lang="de-DE" dirty="0" err="1"/>
              <a:t>Application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r>
              <a:rPr lang="de-DE" dirty="0"/>
              <a:t> and </a:t>
            </a:r>
            <a:r>
              <a:rPr lang="de-DE" dirty="0" err="1"/>
              <a:t>JavaDoc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:a16="http://schemas.microsoft.com/office/drawing/2014/main" id="{9EDA6C56-F846-46DB-A92D-C095E47A8A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05" y="2019330"/>
            <a:ext cx="6125430" cy="3467584"/>
          </a:xfr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AFF35851-CE55-43C4-9685-B4367024C45C}"/>
              </a:ext>
            </a:extLst>
          </p:cNvPr>
          <p:cNvSpPr txBox="1"/>
          <p:nvPr/>
        </p:nvSpPr>
        <p:spPr>
          <a:xfrm>
            <a:off x="7713785" y="2502877"/>
            <a:ext cx="37642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Zu finden im </a:t>
            </a:r>
            <a:r>
              <a:rPr lang="de-DE" dirty="0" err="1"/>
              <a:t>GitLab</a:t>
            </a:r>
            <a:r>
              <a:rPr lang="de-DE" dirty="0"/>
              <a:t> Repository in dem Unterordner </a:t>
            </a:r>
            <a:r>
              <a:rPr lang="de-DE" b="1" i="1" dirty="0" err="1"/>
              <a:t>javadoc</a:t>
            </a:r>
            <a:r>
              <a:rPr lang="de-DE" dirty="0"/>
              <a:t> im Ordner </a:t>
            </a:r>
            <a:r>
              <a:rPr lang="de-DE" b="1" i="1" dirty="0" err="1"/>
              <a:t>documentation</a:t>
            </a:r>
            <a:r>
              <a:rPr lang="de-DE" dirty="0"/>
              <a:t>, der auf der Hauptansicht des Projekts zu sehen ist</a:t>
            </a:r>
          </a:p>
        </p:txBody>
      </p:sp>
    </p:spTree>
    <p:extLst>
      <p:ext uri="{BB962C8B-B14F-4D97-AF65-F5344CB8AC3E}">
        <p14:creationId xmlns:p14="http://schemas.microsoft.com/office/powerpoint/2010/main" val="970764458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ückblick">
  <a:themeElements>
    <a:clrScheme name="Blau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9CC26709-368C-4D72-9060-94E5B3FF3CD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TM02892315[[fn=Fetzen]]</Template>
  <TotalTime>0</TotalTime>
  <Words>286</Words>
  <Application>Microsoft Office PowerPoint</Application>
  <PresentationFormat>Breitbild</PresentationFormat>
  <Paragraphs>26</Paragraphs>
  <Slides>15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15</vt:i4>
      </vt:variant>
    </vt:vector>
  </HeadingPairs>
  <TitlesOfParts>
    <vt:vector size="20" baseType="lpstr">
      <vt:lpstr>Calibri</vt:lpstr>
      <vt:lpstr>Calibri Light</vt:lpstr>
      <vt:lpstr>Wingdings 2</vt:lpstr>
      <vt:lpstr>HDOfficeLightV0</vt:lpstr>
      <vt:lpstr>Rückblick</vt:lpstr>
      <vt:lpstr>Centuries</vt:lpstr>
      <vt:lpstr>M1: A web interface allows users to create accounts and to log in</vt:lpstr>
      <vt:lpstr>M2: Users can play a serious game</vt:lpstr>
      <vt:lpstr>M3: Game Objects saved in and retrieved from a Database</vt:lpstr>
      <vt:lpstr>M4: JavaFX Interface for Game Data Management</vt:lpstr>
      <vt:lpstr>M5: Short Video showcases prototype‘s features</vt:lpstr>
      <vt:lpstr>Optional 1: Vision- and Scope Document</vt:lpstr>
      <vt:lpstr>Optional 2, 6 &amp; 7: Architecture and Interface Design Process &amp; Usability of Web and JavaFX interface</vt:lpstr>
      <vt:lpstr>Optional 3: Application Documentation and JavaDoc</vt:lpstr>
      <vt:lpstr>Optional 4: High Code Quality</vt:lpstr>
      <vt:lpstr>Optional 5: Test Process</vt:lpstr>
      <vt:lpstr>Optional 8 &amp; 9: Social Interaction</vt:lpstr>
      <vt:lpstr>Optional 10: Game Mechanics Extension: Epochen, Karte und Orte mit Informationen</vt:lpstr>
      <vt:lpstr>Optional 11: Game Mechanics Extension: Münzen, Markt und Joker</vt:lpstr>
      <vt:lpstr>Optional 12: Game Mechanics Extension: Memory bei Epochenwechsel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Centuries</dc:title>
  <dc:creator>s352532</dc:creator>
  <cp:lastModifiedBy>s352532</cp:lastModifiedBy>
  <cp:revision>25</cp:revision>
  <dcterms:created xsi:type="dcterms:W3CDTF">2018-03-12T12:09:19Z</dcterms:created>
  <dcterms:modified xsi:type="dcterms:W3CDTF">2018-03-24T17:32:31Z</dcterms:modified>
</cp:coreProperties>
</file>